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changesInfos/changesInfo1.xml" ContentType="application/vnd.ms-powerpoint.changesinfo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3" r:id="rId3"/>
    <p:sldId id="343" r:id="rId4"/>
    <p:sldId id="341" r:id="rId5"/>
    <p:sldId id="368" r:id="rId6"/>
    <p:sldId id="294" r:id="rId7"/>
    <p:sldId id="265" r:id="rId8"/>
    <p:sldId id="295" r:id="rId9"/>
    <p:sldId id="369" r:id="rId10"/>
    <p:sldId id="308" r:id="rId11"/>
    <p:sldId id="372" r:id="rId12"/>
    <p:sldId id="370" r:id="rId13"/>
    <p:sldId id="371" r:id="rId14"/>
    <p:sldId id="3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056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ayne" initials="wc" lastIdx="1" clrIdx="0"/>
  <p:cmAuthor id="1" name="wayne culp" initials="wc" lastIdx="2" clrIdx="1">
    <p:extLst>
      <p:ext uri="{19B8F6BF-5375-455C-9EA6-DF929625EA0E}">
        <p15:presenceInfo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userId="791f65f1172d12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202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986" autoAdjust="0"/>
    <p:restoredTop sz="78466" autoAdjust="0"/>
  </p:normalViewPr>
  <p:slideViewPr>
    <p:cSldViewPr snapToGrid="0">
      <p:cViewPr varScale="1">
        <p:scale>
          <a:sx n="123" d="100"/>
          <a:sy n="123" d="100"/>
        </p:scale>
        <p:origin x="-560" y="-96"/>
      </p:cViewPr>
      <p:guideLst>
        <p:guide orient="horz" pos="1056"/>
        <p:guide pos="7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84"/>
    </p:cViewPr>
  </p:sorterViewPr>
  <p:notesViewPr>
    <p:cSldViewPr snapToGrid="0">
      <p:cViewPr varScale="1">
        <p:scale>
          <a:sx n="86" d="100"/>
          <a:sy n="86" d="100"/>
        </p:scale>
        <p:origin x="303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64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AFB5803-3702-439C-B650-20BDB8A8E487}"/>
    <pc:docChg chg="modSld">
      <pc:chgData name="" userId="" providerId="" clId="Web-{8AFB5803-3702-439C-B650-20BDB8A8E487}" dt="2018-08-08T14:08:00.396" v="47" actId="20577"/>
      <pc:docMkLst>
        <pc:docMk/>
      </pc:docMkLst>
      <pc:sldChg chg="modSp">
        <pc:chgData name="" userId="" providerId="" clId="Web-{8AFB5803-3702-439C-B650-20BDB8A8E487}" dt="2018-08-08T14:03:46.030" v="6" actId="20577"/>
        <pc:sldMkLst>
          <pc:docMk/>
          <pc:sldMk cId="947178044" sldId="265"/>
        </pc:sldMkLst>
        <pc:spChg chg="mod">
          <ac:chgData name="" userId="" providerId="" clId="Web-{8AFB5803-3702-439C-B650-20BDB8A8E487}" dt="2018-08-08T14:03:46.030" v="6" actId="20577"/>
          <ac:spMkLst>
            <pc:docMk/>
            <pc:sldMk cId="947178044" sldId="265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6:18.629" v="19" actId="20577"/>
        <pc:sldMkLst>
          <pc:docMk/>
          <pc:sldMk cId="1514427462" sldId="295"/>
        </pc:sldMkLst>
        <pc:spChg chg="mod">
          <ac:chgData name="" userId="" providerId="" clId="Web-{8AFB5803-3702-439C-B650-20BDB8A8E487}" dt="2018-08-08T14:06:18.629" v="19" actId="20577"/>
          <ac:spMkLst>
            <pc:docMk/>
            <pc:sldMk cId="1514427462" sldId="295"/>
            <ac:spMk id="25603" creationId="{00000000-0000-0000-0000-000000000000}"/>
          </ac:spMkLst>
        </pc:spChg>
      </pc:sldChg>
      <pc:sldChg chg="modSp">
        <pc:chgData name="" userId="" providerId="" clId="Web-{8AFB5803-3702-439C-B650-20BDB8A8E487}" dt="2018-08-08T14:06:33.661" v="23" actId="20577"/>
        <pc:sldMkLst>
          <pc:docMk/>
          <pc:sldMk cId="4050917900" sldId="308"/>
        </pc:sldMkLst>
        <pc:spChg chg="mod">
          <ac:chgData name="" userId="" providerId="" clId="Web-{8AFB5803-3702-439C-B650-20BDB8A8E487}" dt="2018-08-08T14:06:33.661" v="23" actId="20577"/>
          <ac:spMkLst>
            <pc:docMk/>
            <pc:sldMk cId="4050917900" sldId="308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8:00.396" v="46" actId="20577"/>
        <pc:sldMkLst>
          <pc:docMk/>
          <pc:sldMk cId="1822449445" sldId="310"/>
        </pc:sldMkLst>
        <pc:spChg chg="mod">
          <ac:chgData name="" userId="" providerId="" clId="Web-{8AFB5803-3702-439C-B650-20BDB8A8E487}" dt="2018-08-08T14:08:00.396" v="46" actId="20577"/>
          <ac:spMkLst>
            <pc:docMk/>
            <pc:sldMk cId="1822449445" sldId="310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7:23.677" v="34" actId="20577"/>
        <pc:sldMkLst>
          <pc:docMk/>
          <pc:sldMk cId="2670950447" sldId="313"/>
        </pc:sldMkLst>
        <pc:spChg chg="mod">
          <ac:chgData name="" userId="" providerId="" clId="Web-{8AFB5803-3702-439C-B650-20BDB8A8E487}" dt="2018-08-08T14:07:23.677" v="34" actId="20577"/>
          <ac:spMkLst>
            <pc:docMk/>
            <pc:sldMk cId="2670950447" sldId="313"/>
            <ac:spMk id="3" creationId="{00000000-0000-0000-0000-000000000000}"/>
          </ac:spMkLst>
        </pc:spChg>
      </pc:sldChg>
    </pc:docChg>
  </pc:docChgLst>
  <pc:docChgLst>
    <pc:chgData clId="Web-{A0AC5896-0265-48EA-AC3C-6BC069BC8D5A}"/>
    <pc:docChg chg="addSld delSld modSld">
      <pc:chgData name="" userId="" providerId="" clId="Web-{A0AC5896-0265-48EA-AC3C-6BC069BC8D5A}" dt="2018-08-08T15:22:30.188" v="361"/>
      <pc:docMkLst>
        <pc:docMk/>
      </pc:docMkLst>
      <pc:sldChg chg="modSp">
        <pc:chgData name="" userId="" providerId="" clId="Web-{A0AC5896-0265-48EA-AC3C-6BC069BC8D5A}" dt="2018-08-08T15:09:42.301" v="269" actId="20577"/>
        <pc:sldMkLst>
          <pc:docMk/>
          <pc:sldMk cId="2488899616" sldId="266"/>
        </pc:sldMkLst>
        <pc:spChg chg="mod">
          <ac:chgData name="" userId="" providerId="" clId="Web-{A0AC5896-0265-48EA-AC3C-6BC069BC8D5A}" dt="2018-08-08T15:09:42.301" v="269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0:37.302" v="290" actId="20577"/>
        <pc:sldMkLst>
          <pc:docMk/>
          <pc:sldMk cId="2803370880" sldId="267"/>
        </pc:sldMkLst>
        <pc:spChg chg="mod">
          <ac:chgData name="" userId="" providerId="" clId="Web-{A0AC5896-0265-48EA-AC3C-6BC069BC8D5A}" dt="2018-08-08T15:10:37.302" v="29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6:23.649" v="105" actId="20577"/>
        <pc:sldMkLst>
          <pc:docMk/>
          <pc:sldMk cId="540238881" sldId="270"/>
        </pc:sldMkLst>
        <pc:spChg chg="mod">
          <ac:chgData name="" userId="" providerId="" clId="Web-{A0AC5896-0265-48EA-AC3C-6BC069BC8D5A}" dt="2018-08-08T14:56:23.649" v="105" actId="20577"/>
          <ac:spMkLst>
            <pc:docMk/>
            <pc:sldMk cId="540238881" sldId="270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4:03.211" v="80" actId="20577"/>
        <pc:sldMkLst>
          <pc:docMk/>
          <pc:sldMk cId="2475694367" sldId="271"/>
        </pc:sldMkLst>
        <pc:spChg chg="mod">
          <ac:chgData name="" userId="" providerId="" clId="Web-{A0AC5896-0265-48EA-AC3C-6BC069BC8D5A}" dt="2018-08-08T14:54:03.211" v="80" actId="20577"/>
          <ac:spMkLst>
            <pc:docMk/>
            <pc:sldMk cId="2475694367" sldId="271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01:46.386" v="181" actId="20577"/>
        <pc:sldMkLst>
          <pc:docMk/>
          <pc:sldMk cId="2979030147" sldId="272"/>
        </pc:sldMkLst>
        <pc:spChg chg="mod">
          <ac:chgData name="" userId="" providerId="" clId="Web-{A0AC5896-0265-48EA-AC3C-6BC069BC8D5A}" dt="2018-08-08T15:01:46.386" v="181" actId="20577"/>
          <ac:spMkLst>
            <pc:docMk/>
            <pc:sldMk cId="2979030147" sldId="27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9:51.360" v="359" actId="20577"/>
        <pc:sldMkLst>
          <pc:docMk/>
          <pc:sldMk cId="3384687459" sldId="275"/>
        </pc:sldMkLst>
        <pc:spChg chg="mod">
          <ac:chgData name="" userId="" providerId="" clId="Web-{A0AC5896-0265-48EA-AC3C-6BC069BC8D5A}" dt="2018-08-08T15:19:51.360" v="359" actId="20577"/>
          <ac:spMkLst>
            <pc:docMk/>
            <pc:sldMk cId="3384687459" sldId="275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7:52.781" v="351" actId="20577"/>
        <pc:sldMkLst>
          <pc:docMk/>
          <pc:sldMk cId="1303104242" sldId="277"/>
        </pc:sldMkLst>
        <pc:spChg chg="mod">
          <ac:chgData name="" userId="" providerId="" clId="Web-{A0AC5896-0265-48EA-AC3C-6BC069BC8D5A}" dt="2018-08-08T15:17:52.781" v="35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A0AC5896-0265-48EA-AC3C-6BC069BC8D5A}" dt="2018-08-08T15:22:30.188" v="361"/>
        <pc:sldMkLst>
          <pc:docMk/>
          <pc:sldMk cId="460430807" sldId="284"/>
        </pc:sldMkLst>
        <pc:spChg chg="add mod">
          <ac:chgData name="" userId="" providerId="" clId="Web-{A0AC5896-0265-48EA-AC3C-6BC069BC8D5A}" dt="2018-08-08T15:22:30.188" v="361"/>
          <ac:spMkLst>
            <pc:docMk/>
            <pc:sldMk cId="460430807" sldId="284"/>
            <ac:spMk id="8" creationId="{A0C0EC9A-6765-480C-A4BE-7901B9E7C948}"/>
          </ac:spMkLst>
        </pc:spChg>
        <pc:picChg chg="del">
          <ac:chgData name="" userId="" providerId="" clId="Web-{A0AC5896-0265-48EA-AC3C-6BC069BC8D5A}" dt="2018-08-08T15:22:30.188" v="361"/>
          <ac:picMkLst>
            <pc:docMk/>
            <pc:sldMk cId="460430807" sldId="284"/>
            <ac:picMk id="6" creationId="{00000000-0000-0000-0000-000000000000}"/>
          </ac:picMkLst>
        </pc:picChg>
      </pc:sldChg>
      <pc:sldChg chg="modSp add del">
        <pc:chgData name="" userId="" providerId="" clId="Web-{A0AC5896-0265-48EA-AC3C-6BC069BC8D5A}" dt="2018-08-08T14:54:54.883" v="90"/>
        <pc:sldMkLst>
          <pc:docMk/>
          <pc:sldMk cId="1822449445" sldId="310"/>
        </pc:sldMkLst>
        <pc:spChg chg="mod">
          <ac:chgData name="" userId="" providerId="" clId="Web-{A0AC5896-0265-48EA-AC3C-6BC069BC8D5A}" dt="2018-08-08T14:53:55.258" v="76" actId="20577"/>
          <ac:spMkLst>
            <pc:docMk/>
            <pc:sldMk cId="1822449445" sldId="310"/>
            <ac:spMk id="3" creationId="{00000000-0000-0000-0000-000000000000}"/>
          </ac:spMkLst>
        </pc:spChg>
        <pc:graphicFrameChg chg="mod modGraphic">
          <ac:chgData name="" userId="" providerId="" clId="Web-{A0AC5896-0265-48EA-AC3C-6BC069BC8D5A}" dt="2018-08-08T14:54:54.883" v="90"/>
          <ac:graphicFrameMkLst>
            <pc:docMk/>
            <pc:sldMk cId="1822449445" sldId="310"/>
            <ac:graphicFrameMk id="7" creationId="{00000000-0000-0000-0000-000000000000}"/>
          </ac:graphicFrameMkLst>
        </pc:graphicFrameChg>
      </pc:sldChg>
      <pc:sldChg chg="modSp">
        <pc:chgData name="" userId="" providerId="" clId="Web-{A0AC5896-0265-48EA-AC3C-6BC069BC8D5A}" dt="2018-08-08T15:06:36.436" v="201" actId="20577"/>
        <pc:sldMkLst>
          <pc:docMk/>
          <pc:sldMk cId="331706298" sldId="311"/>
        </pc:sldMkLst>
        <pc:spChg chg="mod">
          <ac:chgData name="" userId="" providerId="" clId="Web-{A0AC5896-0265-48EA-AC3C-6BC069BC8D5A}" dt="2018-08-08T15:06:36.436" v="201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0:21.895" v="286" actId="20577"/>
        <pc:sldMkLst>
          <pc:docMk/>
          <pc:sldMk cId="2843013206" sldId="312"/>
        </pc:sldMkLst>
        <pc:spChg chg="mod">
          <ac:chgData name="" userId="" providerId="" clId="Web-{A0AC5896-0265-48EA-AC3C-6BC069BC8D5A}" dt="2018-08-08T15:10:21.895" v="286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1:31.646" v="304" actId="20577"/>
        <pc:sldMkLst>
          <pc:docMk/>
          <pc:sldMk cId="3512551177" sldId="316"/>
        </pc:sldMkLst>
        <pc:spChg chg="mod">
          <ac:chgData name="" userId="" providerId="" clId="Web-{A0AC5896-0265-48EA-AC3C-6BC069BC8D5A}" dt="2018-08-08T15:11:31.646" v="304" actId="20577"/>
          <ac:spMkLst>
            <pc:docMk/>
            <pc:sldMk cId="3512551177" sldId="316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1:18.474" v="300" actId="20577"/>
        <pc:sldMkLst>
          <pc:docMk/>
          <pc:sldMk cId="1876960312" sldId="317"/>
        </pc:sldMkLst>
        <pc:spChg chg="mod">
          <ac:chgData name="" userId="" providerId="" clId="Web-{A0AC5896-0265-48EA-AC3C-6BC069BC8D5A}" dt="2018-08-08T15:11:18.474" v="300" actId="20577"/>
          <ac:spMkLst>
            <pc:docMk/>
            <pc:sldMk cId="1876960312" sldId="317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6:12.828" v="347" actId="20577"/>
        <pc:sldMkLst>
          <pc:docMk/>
          <pc:sldMk cId="1492916581" sldId="318"/>
        </pc:sldMkLst>
        <pc:spChg chg="mod">
          <ac:chgData name="" userId="" providerId="" clId="Web-{A0AC5896-0265-48EA-AC3C-6BC069BC8D5A}" dt="2018-08-08T15:16:12.828" v="347" actId="20577"/>
          <ac:spMkLst>
            <pc:docMk/>
            <pc:sldMk cId="1492916581" sldId="318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9:17.344" v="355" actId="20577"/>
        <pc:sldMkLst>
          <pc:docMk/>
          <pc:sldMk cId="3417236840" sldId="321"/>
        </pc:sldMkLst>
        <pc:spChg chg="mod">
          <ac:chgData name="" userId="" providerId="" clId="Web-{A0AC5896-0265-48EA-AC3C-6BC069BC8D5A}" dt="2018-08-08T15:19:17.344" v="355" actId="20577"/>
          <ac:spMkLst>
            <pc:docMk/>
            <pc:sldMk cId="3417236840" sldId="321"/>
            <ac:spMk id="2" creationId="{00000000-0000-0000-0000-000000000000}"/>
          </ac:spMkLst>
        </pc:spChg>
      </pc:sldChg>
    </pc:docChg>
  </pc:docChgLst>
  <pc:docChgLst>
    <pc:chgData clId="Web-{6A6E5F4D-CFBB-408A-9CD3-B4D337230D26}"/>
    <pc:docChg chg="modSld">
      <pc:chgData name="" userId="" providerId="" clId="Web-{6A6E5F4D-CFBB-408A-9CD3-B4D337230D26}" dt="2018-08-08T16:10:07.634" v="265" actId="20577"/>
      <pc:docMkLst>
        <pc:docMk/>
      </pc:docMkLst>
      <pc:sldChg chg="modSp">
        <pc:chgData name="" userId="" providerId="" clId="Web-{6A6E5F4D-CFBB-408A-9CD3-B4D337230D26}" dt="2018-08-08T16:09:07.238" v="244" actId="20577"/>
        <pc:sldMkLst>
          <pc:docMk/>
          <pc:sldMk cId="2488899616" sldId="266"/>
        </pc:sldMkLst>
        <pc:spChg chg="mod">
          <ac:chgData name="" userId="" providerId="" clId="Web-{6A6E5F4D-CFBB-408A-9CD3-B4D337230D26}" dt="2018-08-08T16:09:07.238" v="244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7:52.268" v="230" actId="20577"/>
        <pc:sldMkLst>
          <pc:docMk/>
          <pc:sldMk cId="2803370880" sldId="267"/>
        </pc:sldMkLst>
        <pc:spChg chg="mod">
          <ac:chgData name="" userId="" providerId="" clId="Web-{6A6E5F4D-CFBB-408A-9CD3-B4D337230D26}" dt="2018-08-08T16:07:52.268" v="23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6:33.549" v="221" actId="20577"/>
        <pc:sldMkLst>
          <pc:docMk/>
          <pc:sldMk cId="1303104242" sldId="277"/>
        </pc:sldMkLst>
        <pc:spChg chg="mod">
          <ac:chgData name="" userId="" providerId="" clId="Web-{6A6E5F4D-CFBB-408A-9CD3-B4D337230D26}" dt="2018-08-08T16:06:33.549" v="22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5:33:07.722" v="50" actId="20577"/>
        <pc:sldMkLst>
          <pc:docMk/>
          <pc:sldMk cId="460430807" sldId="284"/>
        </pc:sldMkLst>
        <pc:spChg chg="mod">
          <ac:chgData name="" userId="" providerId="" clId="Web-{6A6E5F4D-CFBB-408A-9CD3-B4D337230D26}" dt="2018-08-08T15:33:07.722" v="50" actId="20577"/>
          <ac:spMkLst>
            <pc:docMk/>
            <pc:sldMk cId="460430807" sldId="284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2:17.424" v="45" actId="14100"/>
          <ac:spMkLst>
            <pc:docMk/>
            <pc:sldMk cId="460430807" sldId="284"/>
            <ac:spMk id="7" creationId="{00000000-0000-0000-0000-000000000000}"/>
          </ac:spMkLst>
        </pc:spChg>
        <pc:spChg chg="del">
          <ac:chgData name="" userId="" providerId="" clId="Web-{6A6E5F4D-CFBB-408A-9CD3-B4D337230D26}" dt="2018-08-08T15:24:22.970" v="0"/>
          <ac:spMkLst>
            <pc:docMk/>
            <pc:sldMk cId="460430807" sldId="284"/>
            <ac:spMk id="8" creationId="{A0C0EC9A-6765-480C-A4BE-7901B9E7C948}"/>
          </ac:spMkLst>
        </pc:spChg>
        <pc:spChg chg="mod ord">
          <ac:chgData name="" userId="" providerId="" clId="Web-{6A6E5F4D-CFBB-408A-9CD3-B4D337230D26}" dt="2018-08-08T15:31:00.799" v="38" actId="14100"/>
          <ac:spMkLst>
            <pc:docMk/>
            <pc:sldMk cId="460430807" sldId="284"/>
            <ac:spMk id="9" creationId="{00000000-0000-0000-0000-000000000000}"/>
          </ac:spMkLst>
        </pc:spChg>
        <pc:spChg chg="mod ord">
          <ac:chgData name="" userId="" providerId="" clId="Web-{6A6E5F4D-CFBB-408A-9CD3-B4D337230D26}" dt="2018-08-08T15:28:36.236" v="32" actId="14100"/>
          <ac:spMkLst>
            <pc:docMk/>
            <pc:sldMk cId="460430807" sldId="284"/>
            <ac:spMk id="10" creationId="{00000000-0000-0000-0000-000000000000}"/>
          </ac:spMkLst>
        </pc:spChg>
        <pc:picChg chg="add mod ord">
          <ac:chgData name="" userId="" providerId="" clId="Web-{6A6E5F4D-CFBB-408A-9CD3-B4D337230D26}" dt="2018-08-08T15:32:51.519" v="47" actId="14100"/>
          <ac:picMkLst>
            <pc:docMk/>
            <pc:sldMk cId="460430807" sldId="284"/>
            <ac:picMk id="3" creationId="{60D577B5-652B-475E-948F-4083096BE488}"/>
          </ac:picMkLst>
        </pc:picChg>
      </pc:sldChg>
      <pc:sldChg chg="addSp delSp modSp">
        <pc:chgData name="" userId="" providerId="" clId="Web-{6A6E5F4D-CFBB-408A-9CD3-B4D337230D26}" dt="2018-08-08T16:03:38.166" v="186" actId="1076"/>
        <pc:sldMkLst>
          <pc:docMk/>
          <pc:sldMk cId="2027887408" sldId="290"/>
        </pc:sldMkLst>
        <pc:spChg chg="mod">
          <ac:chgData name="" userId="" providerId="" clId="Web-{6A6E5F4D-CFBB-408A-9CD3-B4D337230D26}" dt="2018-08-08T16:03:34.385" v="185" actId="1076"/>
          <ac:spMkLst>
            <pc:docMk/>
            <pc:sldMk cId="2027887408" sldId="290"/>
            <ac:spMk id="12" creationId="{00000000-0000-0000-0000-000000000000}"/>
          </ac:spMkLst>
        </pc:spChg>
        <pc:spChg chg="mod">
          <ac:chgData name="" userId="" providerId="" clId="Web-{6A6E5F4D-CFBB-408A-9CD3-B4D337230D26}" dt="2018-08-08T16:03:22.413" v="183" actId="1076"/>
          <ac:spMkLst>
            <pc:docMk/>
            <pc:sldMk cId="2027887408" sldId="290"/>
            <ac:spMk id="15" creationId="{00000000-0000-0000-0000-000000000000}"/>
          </ac:spMkLst>
        </pc:spChg>
        <pc:picChg chg="add del mod ord">
          <ac:chgData name="" userId="" providerId="" clId="Web-{6A6E5F4D-CFBB-408A-9CD3-B4D337230D26}" dt="2018-08-08T16:02:47.335" v="178"/>
          <ac:picMkLst>
            <pc:docMk/>
            <pc:sldMk cId="2027887408" sldId="290"/>
            <ac:picMk id="4" creationId="{D5DBF701-8E8E-4A30-B1AF-1C58C477BE8B}"/>
          </ac:picMkLst>
        </pc:picChg>
        <pc:picChg chg="add mod ord">
          <ac:chgData name="" userId="" providerId="" clId="Web-{6A6E5F4D-CFBB-408A-9CD3-B4D337230D26}" dt="2018-08-08T16:03:14.772" v="182"/>
          <ac:picMkLst>
            <pc:docMk/>
            <pc:sldMk cId="2027887408" sldId="290"/>
            <ac:picMk id="7" creationId="{14F5A03D-96D4-4B9D-AD63-19F4D180B5FF}"/>
          </ac:picMkLst>
        </pc:picChg>
        <pc:picChg chg="del">
          <ac:chgData name="" userId="" providerId="" clId="Web-{6A6E5F4D-CFBB-408A-9CD3-B4D337230D26}" dt="2018-08-08T16:01:01.131" v="165"/>
          <ac:picMkLst>
            <pc:docMk/>
            <pc:sldMk cId="2027887408" sldId="290"/>
            <ac:picMk id="10" creationId="{00000000-0000-0000-0000-000000000000}"/>
          </ac:picMkLst>
        </pc:picChg>
        <pc:cxnChg chg="mod">
          <ac:chgData name="" userId="" providerId="" clId="Web-{6A6E5F4D-CFBB-408A-9CD3-B4D337230D26}" dt="2018-08-08T16:03:30.382" v="184" actId="1076"/>
          <ac:cxnSpMkLst>
            <pc:docMk/>
            <pc:sldMk cId="2027887408" sldId="290"/>
            <ac:cxnSpMk id="13" creationId="{00000000-0000-0000-0000-000000000000}"/>
          </ac:cxnSpMkLst>
        </pc:cxnChg>
        <pc:cxnChg chg="mod">
          <ac:chgData name="" userId="" providerId="" clId="Web-{6A6E5F4D-CFBB-408A-9CD3-B4D337230D26}" dt="2018-08-08T16:03:38.166" v="186" actId="1076"/>
          <ac:cxnSpMkLst>
            <pc:docMk/>
            <pc:sldMk cId="2027887408" sldId="290"/>
            <ac:cxnSpMk id="17" creationId="{00000000-0000-0000-0000-000000000000}"/>
          </ac:cxnSpMkLst>
        </pc:cxnChg>
      </pc:sldChg>
      <pc:sldChg chg="modSp">
        <pc:chgData name="" userId="" providerId="" clId="Web-{6A6E5F4D-CFBB-408A-9CD3-B4D337230D26}" dt="2018-08-08T15:46:16.136" v="143" actId="1076"/>
        <pc:sldMkLst>
          <pc:docMk/>
          <pc:sldMk cId="2330631380" sldId="291"/>
        </pc:sldMkLst>
        <pc:spChg chg="mod">
          <ac:chgData name="" userId="" providerId="" clId="Web-{6A6E5F4D-CFBB-408A-9CD3-B4D337230D26}" dt="2018-08-08T15:46:16.136" v="143" actId="1076"/>
          <ac:spMkLst>
            <pc:docMk/>
            <pc:sldMk cId="2330631380" sldId="291"/>
            <ac:spMk id="16" creationId="{00000000-0000-0000-0000-000000000000}"/>
          </ac:spMkLst>
        </pc:spChg>
        <pc:spChg chg="mod">
          <ac:chgData name="" userId="" providerId="" clId="Web-{6A6E5F4D-CFBB-408A-9CD3-B4D337230D26}" dt="2018-08-08T15:45:55.307" v="140" actId="1076"/>
          <ac:spMkLst>
            <pc:docMk/>
            <pc:sldMk cId="2330631380" sldId="291"/>
            <ac:spMk id="17" creationId="{00000000-0000-0000-0000-000000000000}"/>
          </ac:spMkLst>
        </pc:spChg>
        <pc:picChg chg="mod">
          <ac:chgData name="" userId="" providerId="" clId="Web-{6A6E5F4D-CFBB-408A-9CD3-B4D337230D26}" dt="2018-08-08T15:46:06.167" v="142" actId="1076"/>
          <ac:picMkLst>
            <pc:docMk/>
            <pc:sldMk cId="2330631380" sldId="291"/>
            <ac:picMk id="11" creationId="{00000000-0000-0000-0000-000000000000}"/>
          </ac:picMkLst>
        </pc:picChg>
      </pc:sldChg>
      <pc:sldChg chg="modSp">
        <pc:chgData name="" userId="" providerId="" clId="Web-{6A6E5F4D-CFBB-408A-9CD3-B4D337230D26}" dt="2018-08-08T16:06:54.643" v="227" actId="20577"/>
        <pc:sldMkLst>
          <pc:docMk/>
          <pc:sldMk cId="1181496031" sldId="296"/>
        </pc:sldMkLst>
        <pc:spChg chg="mod">
          <ac:chgData name="" userId="" providerId="" clId="Web-{6A6E5F4D-CFBB-408A-9CD3-B4D337230D26}" dt="2018-08-08T16:06:54.643" v="227" actId="20577"/>
          <ac:spMkLst>
            <pc:docMk/>
            <pc:sldMk cId="1181496031" sldId="296"/>
            <ac:spMk id="2560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6:04:20.525" v="187" actId="20577"/>
        <pc:sldMkLst>
          <pc:docMk/>
          <pc:sldMk cId="229498033" sldId="302"/>
        </pc:sldMkLst>
        <pc:spChg chg="mod">
          <ac:chgData name="" userId="" providerId="" clId="Web-{6A6E5F4D-CFBB-408A-9CD3-B4D337230D26}" dt="2018-08-08T16:04:20.525" v="187" actId="20577"/>
          <ac:spMkLst>
            <pc:docMk/>
            <pc:sldMk cId="229498033" sldId="302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5:31.475" v="60" actId="1076"/>
          <ac:spMkLst>
            <pc:docMk/>
            <pc:sldMk cId="229498033" sldId="302"/>
            <ac:spMk id="6" creationId="{00000000-0000-0000-0000-000000000000}"/>
          </ac:spMkLst>
        </pc:spChg>
        <pc:picChg chg="del">
          <ac:chgData name="" userId="" providerId="" clId="Web-{6A6E5F4D-CFBB-408A-9CD3-B4D337230D26}" dt="2018-08-08T15:34:27.207" v="53"/>
          <ac:picMkLst>
            <pc:docMk/>
            <pc:sldMk cId="229498033" sldId="302"/>
            <ac:picMk id="5" creationId="{00000000-0000-0000-0000-000000000000}"/>
          </ac:picMkLst>
        </pc:picChg>
        <pc:picChg chg="add mod ord">
          <ac:chgData name="" userId="" providerId="" clId="Web-{6A6E5F4D-CFBB-408A-9CD3-B4D337230D26}" dt="2018-08-08T15:35:50.991" v="63" actId="14100"/>
          <ac:picMkLst>
            <pc:docMk/>
            <pc:sldMk cId="229498033" sldId="302"/>
            <ac:picMk id="7" creationId="{486F05E2-081A-487D-AABC-68717AA710BC}"/>
          </ac:picMkLst>
        </pc:picChg>
      </pc:sldChg>
      <pc:sldChg chg="modSp">
        <pc:chgData name="" userId="" providerId="" clId="Web-{6A6E5F4D-CFBB-408A-9CD3-B4D337230D26}" dt="2018-08-08T16:05:26.312" v="214" actId="20577"/>
        <pc:sldMkLst>
          <pc:docMk/>
          <pc:sldMk cId="1949815197" sldId="303"/>
        </pc:sldMkLst>
        <pc:spChg chg="mod">
          <ac:chgData name="" userId="" providerId="" clId="Web-{6A6E5F4D-CFBB-408A-9CD3-B4D337230D26}" dt="2018-08-08T16:05:26.312" v="214" actId="20577"/>
          <ac:spMkLst>
            <pc:docMk/>
            <pc:sldMk cId="1949815197" sldId="303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5:36:39.039" v="72" actId="20577"/>
        <pc:sldMkLst>
          <pc:docMk/>
          <pc:sldMk cId="533413263" sldId="306"/>
        </pc:sldMkLst>
        <pc:spChg chg="mod">
          <ac:chgData name="" userId="" providerId="" clId="Web-{6A6E5F4D-CFBB-408A-9CD3-B4D337230D26}" dt="2018-08-08T15:36:39.039" v="72" actId="20577"/>
          <ac:spMkLst>
            <pc:docMk/>
            <pc:sldMk cId="533413263" sldId="306"/>
            <ac:spMk id="25603" creationId="{00000000-0000-0000-0000-000000000000}"/>
          </ac:spMkLst>
        </pc:spChg>
      </pc:sldChg>
      <pc:sldChg chg="modSp">
        <pc:chgData name="" userId="" providerId="" clId="Web-{6A6E5F4D-CFBB-408A-9CD3-B4D337230D26}" dt="2018-08-08T16:10:07.634" v="264" actId="20577"/>
        <pc:sldMkLst>
          <pc:docMk/>
          <pc:sldMk cId="331706298" sldId="311"/>
        </pc:sldMkLst>
        <pc:spChg chg="mod">
          <ac:chgData name="" userId="" providerId="" clId="Web-{6A6E5F4D-CFBB-408A-9CD3-B4D337230D26}" dt="2018-08-08T16:10:07.634" v="264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6:08:08.784" v="237" actId="20577"/>
        <pc:sldMkLst>
          <pc:docMk/>
          <pc:sldMk cId="2843013206" sldId="312"/>
        </pc:sldMkLst>
        <pc:spChg chg="mod">
          <ac:chgData name="" userId="" providerId="" clId="Web-{6A6E5F4D-CFBB-408A-9CD3-B4D337230D26}" dt="2018-08-08T16:08:08.784" v="237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5:45:46.026" v="139" actId="1076"/>
        <pc:sldMkLst>
          <pc:docMk/>
          <pc:sldMk cId="2226997794" sldId="327"/>
        </pc:sldMkLst>
        <pc:spChg chg="mod">
          <ac:chgData name="" userId="" providerId="" clId="Web-{6A6E5F4D-CFBB-408A-9CD3-B4D337230D26}" dt="2018-08-08T15:38:47.383" v="87" actId="1076"/>
          <ac:spMkLst>
            <pc:docMk/>
            <pc:sldMk cId="2226997794" sldId="327"/>
            <ac:spMk id="9" creationId="{00000000-0000-0000-0000-000000000000}"/>
          </ac:spMkLst>
        </pc:spChg>
        <pc:spChg chg="mod">
          <ac:chgData name="" userId="" providerId="" clId="Web-{6A6E5F4D-CFBB-408A-9CD3-B4D337230D26}" dt="2018-08-08T15:39:07.789" v="88" actId="1076"/>
          <ac:spMkLst>
            <pc:docMk/>
            <pc:sldMk cId="2226997794" sldId="327"/>
            <ac:spMk id="10" creationId="{00000000-0000-0000-0000-000000000000}"/>
          </ac:spMkLst>
        </pc:spChg>
        <pc:spChg chg="mod">
          <ac:chgData name="" userId="" providerId="" clId="Web-{6A6E5F4D-CFBB-408A-9CD3-B4D337230D26}" dt="2018-08-08T15:45:46.026" v="139" actId="1076"/>
          <ac:spMkLst>
            <pc:docMk/>
            <pc:sldMk cId="2226997794" sldId="327"/>
            <ac:spMk id="11" creationId="{00000000-0000-0000-0000-000000000000}"/>
          </ac:spMkLst>
        </pc:spChg>
        <pc:spChg chg="mod">
          <ac:chgData name="" userId="" providerId="" clId="Web-{6A6E5F4D-CFBB-408A-9CD3-B4D337230D26}" dt="2018-08-08T15:45:34.901" v="138" actId="1076"/>
          <ac:spMkLst>
            <pc:docMk/>
            <pc:sldMk cId="2226997794" sldId="327"/>
            <ac:spMk id="13" creationId="{00000000-0000-0000-0000-000000000000}"/>
          </ac:spMkLst>
        </pc:spChg>
        <pc:spChg chg="mod">
          <ac:chgData name="" userId="" providerId="" clId="Web-{6A6E5F4D-CFBB-408A-9CD3-B4D337230D26}" dt="2018-08-08T15:43:24.525" v="131" actId="20577"/>
          <ac:spMkLst>
            <pc:docMk/>
            <pc:sldMk cId="2226997794" sldId="327"/>
            <ac:spMk id="15" creationId="{00000000-0000-0000-0000-000000000000}"/>
          </ac:spMkLst>
        </pc:spChg>
        <pc:spChg chg="mod">
          <ac:chgData name="" userId="" providerId="" clId="Web-{6A6E5F4D-CFBB-408A-9CD3-B4D337230D26}" dt="2018-08-08T15:44:29.791" v="137" actId="1076"/>
          <ac:spMkLst>
            <pc:docMk/>
            <pc:sldMk cId="2226997794" sldId="327"/>
            <ac:spMk id="16" creationId="{00000000-0000-0000-0000-000000000000}"/>
          </ac:spMkLst>
        </pc:spChg>
        <pc:cxnChg chg="mod">
          <ac:chgData name="" userId="" providerId="" clId="Web-{6A6E5F4D-CFBB-408A-9CD3-B4D337230D26}" dt="2018-08-08T15:44:12.166" v="135" actId="1076"/>
          <ac:cxnSpMkLst>
            <pc:docMk/>
            <pc:sldMk cId="2226997794" sldId="327"/>
            <ac:cxnSpMk id="18" creationId="{00000000-0000-0000-0000-000000000000}"/>
          </ac:cxnSpMkLst>
        </pc:cxnChg>
        <pc:cxnChg chg="mod">
          <ac:chgData name="" userId="" providerId="" clId="Web-{6A6E5F4D-CFBB-408A-9CD3-B4D337230D26}" dt="2018-08-08T15:44:22.213" v="136" actId="1076"/>
          <ac:cxnSpMkLst>
            <pc:docMk/>
            <pc:sldMk cId="2226997794" sldId="327"/>
            <ac:cxnSpMk id="21" creationId="{00000000-0000-0000-0000-000000000000}"/>
          </ac:cxnSpMkLst>
        </pc:cxnChg>
      </pc:sldChg>
      <pc:sldChg chg="addSp delSp modSp">
        <pc:chgData name="" userId="" providerId="" clId="Web-{6A6E5F4D-CFBB-408A-9CD3-B4D337230D26}" dt="2018-08-08T15:57:13.004" v="164" actId="1076"/>
        <pc:sldMkLst>
          <pc:docMk/>
          <pc:sldMk cId="694325908" sldId="328"/>
        </pc:sldMkLst>
        <pc:spChg chg="add del mod">
          <ac:chgData name="" userId="" providerId="" clId="Web-{6A6E5F4D-CFBB-408A-9CD3-B4D337230D26}" dt="2018-08-08T15:49:01.346" v="152"/>
          <ac:spMkLst>
            <pc:docMk/>
            <pc:sldMk cId="694325908" sldId="328"/>
            <ac:spMk id="5" creationId="{8FEE6D0A-C3D8-41E0-8E04-68729704EF69}"/>
          </ac:spMkLst>
        </pc:spChg>
        <pc:spChg chg="mod">
          <ac:chgData name="" userId="" providerId="" clId="Web-{6A6E5F4D-CFBB-408A-9CD3-B4D337230D26}" dt="2018-08-08T15:47:21.986" v="148" actId="1076"/>
          <ac:spMkLst>
            <pc:docMk/>
            <pc:sldMk cId="694325908" sldId="328"/>
            <ac:spMk id="7" creationId="{00000000-0000-0000-0000-000000000000}"/>
          </ac:spMkLst>
        </pc:spChg>
        <pc:spChg chg="mod">
          <ac:chgData name="" userId="" providerId="" clId="Web-{6A6E5F4D-CFBB-408A-9CD3-B4D337230D26}" dt="2018-08-08T15:57:13.004" v="164" actId="1076"/>
          <ac:spMkLst>
            <pc:docMk/>
            <pc:sldMk cId="694325908" sldId="328"/>
            <ac:spMk id="10" creationId="{00000000-0000-0000-0000-000000000000}"/>
          </ac:spMkLst>
        </pc:spChg>
        <pc:spChg chg="add del mod">
          <ac:chgData name="" userId="" providerId="" clId="Web-{6A6E5F4D-CFBB-408A-9CD3-B4D337230D26}" dt="2018-08-08T15:55:58.723" v="156"/>
          <ac:spMkLst>
            <pc:docMk/>
            <pc:sldMk cId="694325908" sldId="328"/>
            <ac:spMk id="14" creationId="{188EFC71-B53F-406C-BAA0-878DC593C547}"/>
          </ac:spMkLst>
        </pc:spChg>
        <pc:spChg chg="mod">
          <ac:chgData name="" userId="" providerId="" clId="Web-{6A6E5F4D-CFBB-408A-9CD3-B4D337230D26}" dt="2018-08-08T15:46:43.042" v="144" actId="1076"/>
          <ac:spMkLst>
            <pc:docMk/>
            <pc:sldMk cId="694325908" sldId="328"/>
            <ac:spMk id="19" creationId="{00000000-0000-0000-0000-000000000000}"/>
          </ac:spMkLst>
        </pc:spChg>
        <pc:picChg chg="del mod">
          <ac:chgData name="" userId="" providerId="" clId="Web-{6A6E5F4D-CFBB-408A-9CD3-B4D337230D26}" dt="2018-08-08T15:55:49.441" v="155"/>
          <ac:picMkLst>
            <pc:docMk/>
            <pc:sldMk cId="694325908" sldId="328"/>
            <ac:picMk id="6" creationId="{00000000-0000-0000-0000-000000000000}"/>
          </ac:picMkLst>
        </pc:picChg>
        <pc:picChg chg="add mod ord">
          <ac:chgData name="" userId="" providerId="" clId="Web-{6A6E5F4D-CFBB-408A-9CD3-B4D337230D26}" dt="2018-08-08T15:56:48.598" v="162" actId="1076"/>
          <ac:picMkLst>
            <pc:docMk/>
            <pc:sldMk cId="694325908" sldId="328"/>
            <ac:picMk id="15" creationId="{14C839BE-A8E7-4064-8F97-A7B95EBB8A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CF77-6B05-114E-914E-F892CDA68E0D}" type="datetimeFigureOut">
              <a:rPr lang="en-US" smtClean="0"/>
              <a:pPr/>
              <a:t>9/10/20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3BA2-9B40-914A-A2CD-2D1515C16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A717-4004-4730-8FEC-7C0533E464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E4033-56C3-4E83-92F3-734198CCD7FC}" type="datetimeFigureOut">
              <a:rPr lang="en-US" smtClean="0"/>
              <a:pPr/>
              <a:t>9/10/20</a:t>
            </a:fld>
            <a:endParaRPr lang="en-US" dirty="0"/>
          </a:p>
        </p:txBody>
      </p:sp>
      <p:sp>
        <p:nvSpPr>
          <p:cNvPr id="14" name="Notes Placeholder 13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939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HSA Contributions Part 2 partial</a:t>
            </a:r>
            <a:r>
              <a:rPr lang="en-US" b="1" baseline="0" dirty="0" smtClean="0"/>
              <a:t> year eligibility</a:t>
            </a:r>
            <a:r>
              <a:rPr lang="en-US" b="1" dirty="0" smtClean="0"/>
              <a:t> Distributions</a:t>
            </a:r>
            <a:r>
              <a:rPr lang="en-US" b="1" baseline="0" dirty="0" smtClean="0"/>
              <a:t> and rules for married taxpayers covered in separate videos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376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650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52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FB17A717-4004-4730-8FEC-7C0533E464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4281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75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75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FB17A717-4004-4730-8FEC-7C0533E464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1456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A717-4004-4730-8FEC-7C0533E4646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6" pos="9259" userDrawn="1">
          <p15:clr>
            <a:srgbClr val="FBAE40"/>
          </p15:clr>
        </p15:guide>
        <p15:guide id="8" pos="52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6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Full Year HSA Eligible</a:t>
            </a:r>
          </a:p>
          <a:p>
            <a:r>
              <a:rPr lang="en-US" dirty="0" smtClean="0"/>
              <a:t>Core</a:t>
            </a:r>
          </a:p>
          <a:p>
            <a:r>
              <a:rPr lang="en-US" dirty="0" smtClean="0"/>
              <a:t>Publish date: September </a:t>
            </a:r>
            <a:r>
              <a:rPr lang="en-US" dirty="0" smtClean="0"/>
              <a:t>15,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58" y="1969211"/>
            <a:ext cx="6970533" cy="1219200"/>
          </a:xfrm>
        </p:spPr>
        <p:txBody>
          <a:bodyPr/>
          <a:lstStyle/>
          <a:p>
            <a:r>
              <a:rPr lang="en-US" dirty="0" smtClean="0"/>
              <a:t>NTTC Virtual Training</a:t>
            </a:r>
            <a:br>
              <a:rPr lang="en-US" dirty="0" smtClean="0"/>
            </a:br>
            <a:r>
              <a:rPr lang="en-US" dirty="0" smtClean="0"/>
              <a:t>Health Savings Accounts</a:t>
            </a:r>
            <a:br>
              <a:rPr lang="en-US" dirty="0" smtClean="0"/>
            </a:br>
            <a:r>
              <a:rPr lang="en-US" dirty="0" smtClean="0"/>
              <a:t>Contributions Part 1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49786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Carla is an eligible individual </a:t>
            </a:r>
          </a:p>
          <a:p>
            <a:pPr lvl="1"/>
            <a:r>
              <a:rPr lang="en-US" dirty="0" smtClean="0"/>
              <a:t>Carla is 38</a:t>
            </a:r>
          </a:p>
          <a:p>
            <a:pPr lvl="1"/>
            <a:r>
              <a:rPr lang="en-US" dirty="0" smtClean="0"/>
              <a:t>She had self-only HDHP coverage for entire year</a:t>
            </a:r>
          </a:p>
          <a:p>
            <a:pPr lvl="1"/>
            <a:r>
              <a:rPr lang="en-US" dirty="0" smtClean="0"/>
              <a:t>She had her HSA for entire year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Carla can contribute and deduct up to $3,550 in 2020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Carla can contribute and deduct up to $3,500 in </a:t>
            </a:r>
            <a:r>
              <a:rPr lang="en-US" dirty="0" smtClean="0">
                <a:solidFill>
                  <a:srgbClr val="0000FF"/>
                </a:solidFill>
              </a:rPr>
              <a:t>2019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1: HSA </a:t>
            </a:r>
            <a:r>
              <a:rPr lang="en-US" dirty="0"/>
              <a:t>Deduction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091790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Example 1 </a:t>
            </a:r>
            <a:r>
              <a:rPr lang="en-US" b="1" dirty="0" smtClean="0"/>
              <a:t>– and –</a:t>
            </a:r>
          </a:p>
          <a:p>
            <a:r>
              <a:rPr lang="en-US" dirty="0" smtClean="0"/>
              <a:t>Carla’s employer contributes $1,800 to Carla’s HSA</a:t>
            </a:r>
          </a:p>
          <a:p>
            <a:pPr lvl="1"/>
            <a:r>
              <a:rPr lang="en-US" dirty="0" smtClean="0"/>
              <a:t>Reported on W-2 Box 12 code W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She can contribute and deduct up to $1,700 in </a:t>
            </a:r>
            <a:r>
              <a:rPr lang="en-US" dirty="0" smtClean="0">
                <a:solidFill>
                  <a:srgbClr val="0000FF"/>
                </a:solidFill>
              </a:rPr>
              <a:t>2019</a:t>
            </a:r>
          </a:p>
          <a:p>
            <a:pPr lvl="1">
              <a:buNone/>
            </a:pPr>
            <a:r>
              <a:rPr lang="en-US" dirty="0" smtClean="0"/>
              <a:t>($3,500 maximum contribution – $1,800 W-2 contribution)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en-US" dirty="0"/>
              <a:t>HSA Deduction</a:t>
            </a:r>
          </a:p>
        </p:txBody>
      </p:sp>
      <p:pic>
        <p:nvPicPr>
          <p:cNvPr id="7" name="Picture 6" descr="Screen Shot 2020-08-31 at 3.46.47 PM.png"/>
          <p:cNvPicPr>
            <a:picLocks noChangeAspect="1"/>
          </p:cNvPicPr>
          <p:nvPr/>
        </p:nvPicPr>
        <p:blipFill>
          <a:blip r:embed="rId3"/>
          <a:srcRect l="229" t="3722" b="6066"/>
          <a:stretch>
            <a:fillRect/>
          </a:stretch>
        </p:blipFill>
        <p:spPr>
          <a:xfrm>
            <a:off x="7526421" y="3315368"/>
            <a:ext cx="3743158" cy="77536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095044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Lamont has a high-deductible health plan with an HSA with his employer. His mother contributed to his HSA as a 40</a:t>
            </a:r>
            <a:r>
              <a:rPr lang="en-US" baseline="30000" dirty="0" smtClean="0"/>
              <a:t>th</a:t>
            </a:r>
            <a:r>
              <a:rPr lang="en-US" dirty="0" smtClean="0"/>
              <a:t> birthday gift. Is this an allowable contribution?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Yes</a:t>
            </a:r>
          </a:p>
          <a:p>
            <a:r>
              <a:rPr lang="en-US" dirty="0" smtClean="0"/>
              <a:t>Is Lamont allowed to deduct the contribution on his tax return or is his mother allowed the HSA deduction?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Lamont is allowed the deduction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Priya</a:t>
            </a:r>
            <a:r>
              <a:rPr lang="en-US" dirty="0" smtClean="0"/>
              <a:t> is retired and has no other health coverage except Medicare. She would like to open an HSA to cover her additional medical expenses. She's been shopping for high-deductible health plans. Provided she gets an HDHP, is she eligible for an HSA?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No</a:t>
            </a:r>
          </a:p>
          <a:p>
            <a:r>
              <a:rPr lang="en-US" dirty="0" smtClean="0"/>
              <a:t>Why not?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She is not HSA eligible because she has Medicare coverage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2" y="2094585"/>
            <a:ext cx="10913167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 </a:t>
            </a:r>
            <a:r>
              <a:rPr lang="en-US" dirty="0" smtClean="0"/>
              <a:t>4012 – Tab E</a:t>
            </a:r>
          </a:p>
          <a:p>
            <a:r>
              <a:rPr lang="en-US" dirty="0" smtClean="0"/>
              <a:t>Pub 4491</a:t>
            </a:r>
          </a:p>
          <a:p>
            <a:r>
              <a:rPr lang="en-US" dirty="0" smtClean="0"/>
              <a:t>Pubs 969</a:t>
            </a:r>
          </a:p>
          <a:p>
            <a:r>
              <a:rPr lang="en-US" dirty="0" smtClean="0"/>
              <a:t>Form 8889 Instructions</a:t>
            </a:r>
          </a:p>
          <a:p>
            <a:r>
              <a:rPr lang="en-US" dirty="0" smtClean="0"/>
              <a:t>Link &amp; Learn Taxes</a:t>
            </a:r>
          </a:p>
          <a:p>
            <a:r>
              <a:rPr lang="en-US" dirty="0" smtClean="0"/>
              <a:t>NTTC Slide deck 44 Health Savings Account</a:t>
            </a:r>
          </a:p>
          <a:p>
            <a:r>
              <a:rPr lang="en-US" dirty="0" smtClean="0"/>
              <a:t>NTTC HSA videos: AARP portal &gt; search </a:t>
            </a:r>
            <a:r>
              <a:rPr lang="en-US" dirty="0" smtClean="0"/>
              <a:t>“Online Training and Video Guide</a:t>
            </a:r>
            <a:r>
              <a:rPr lang="en-US" dirty="0" smtClean="0"/>
              <a:t>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Resources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1280923"/>
            <a:ext cx="11671299" cy="76943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2100" dirty="0" smtClean="0"/>
              <a:t>There </a:t>
            </a:r>
            <a:r>
              <a:rPr lang="en-US" sz="2100" dirty="0"/>
              <a:t>are significant aspects </a:t>
            </a:r>
            <a:r>
              <a:rPr lang="en-US" sz="2100" dirty="0" smtClean="0"/>
              <a:t>of tax law that </a:t>
            </a:r>
            <a:r>
              <a:rPr lang="en-US" sz="2100" dirty="0"/>
              <a:t>have NOT been </a:t>
            </a:r>
            <a:r>
              <a:rPr lang="en-US" sz="2100" dirty="0" smtClean="0"/>
              <a:t>covered.  You need to be </a:t>
            </a:r>
            <a:r>
              <a:rPr lang="en-US" sz="2100" dirty="0"/>
              <a:t>aware before you prepare a </a:t>
            </a:r>
            <a:r>
              <a:rPr lang="en-US" sz="2100" dirty="0" smtClean="0"/>
              <a:t>return.</a:t>
            </a:r>
            <a:r>
              <a:rPr lang="en-US" sz="2100" dirty="0"/>
              <a:t>  Find complete information in the resources below.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 HSA Contributions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</a:p>
          <a:p>
            <a:pPr lvl="1"/>
            <a:r>
              <a:rPr lang="en-US" dirty="0" smtClean="0"/>
              <a:t>Full year eligibility</a:t>
            </a:r>
          </a:p>
          <a:p>
            <a:r>
              <a:rPr lang="en-US" dirty="0" smtClean="0"/>
              <a:t>Part 2 HSA Contributions – Comprehensive	</a:t>
            </a:r>
          </a:p>
          <a:p>
            <a:pPr lvl="1"/>
            <a:r>
              <a:rPr lang="en-US" dirty="0" smtClean="0"/>
              <a:t>Partial year eligibility</a:t>
            </a:r>
          </a:p>
          <a:p>
            <a:r>
              <a:rPr lang="en-US" dirty="0" smtClean="0"/>
              <a:t>Part 3 Rules for Married Taxpayers – Comprehensive</a:t>
            </a:r>
          </a:p>
          <a:p>
            <a:r>
              <a:rPr lang="en-US" dirty="0" smtClean="0"/>
              <a:t>Part 4 HSA Distributions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Video Series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 type of savings account that allows taxpayers to set aside pre-taxed money to pay for qualified medical expenses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Health Savings Account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 reported on IRS Form 8889 Part I</a:t>
            </a:r>
          </a:p>
          <a:p>
            <a:r>
              <a:rPr lang="en-US" dirty="0" smtClean="0"/>
              <a:t>Contributions can be made by</a:t>
            </a:r>
          </a:p>
          <a:p>
            <a:pPr lvl="1"/>
            <a:r>
              <a:rPr lang="en-US" dirty="0" smtClean="0"/>
              <a:t>Eligible individual</a:t>
            </a:r>
          </a:p>
          <a:p>
            <a:pPr lvl="1"/>
            <a:r>
              <a:rPr lang="en-US" dirty="0" smtClean="0"/>
              <a:t>Any other individual</a:t>
            </a:r>
          </a:p>
          <a:p>
            <a:pPr lvl="2"/>
            <a:r>
              <a:rPr lang="en-US" dirty="0" smtClean="0"/>
              <a:t>Treated as gift </a:t>
            </a:r>
          </a:p>
          <a:p>
            <a:pPr lvl="2"/>
            <a:r>
              <a:rPr lang="en-US" dirty="0" smtClean="0"/>
              <a:t>Deductible by the taxpayer</a:t>
            </a:r>
          </a:p>
          <a:p>
            <a:pPr lvl="1"/>
            <a:r>
              <a:rPr lang="en-US" dirty="0" smtClean="0"/>
              <a:t>Employer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to HSA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336648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HSA Contributions Through Employer</a:t>
            </a:r>
            <a:endParaRPr lang="en-US" dirty="0"/>
          </a:p>
        </p:txBody>
      </p:sp>
      <p:pic>
        <p:nvPicPr>
          <p:cNvPr id="6" name="Content Placeholder 5" descr="Screen Shot 2020-08-31 at 3.25.34 PM.pn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 l="-45709" r="-45709"/>
          <a:stretch>
            <a:fillRect/>
          </a:stretch>
        </p:blipFill>
        <p:spPr>
          <a:xfrm>
            <a:off x="1346954" y="0"/>
            <a:ext cx="14026093" cy="5784850"/>
          </a:xfrm>
        </p:spPr>
      </p:pic>
      <p:sp>
        <p:nvSpPr>
          <p:cNvPr id="7" name="TextBox 6"/>
          <p:cNvSpPr txBox="1"/>
          <p:nvPr/>
        </p:nvSpPr>
        <p:spPr>
          <a:xfrm>
            <a:off x="10099524" y="2467429"/>
            <a:ext cx="1705429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11902" y="834559"/>
            <a:ext cx="31205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202C"/>
              </a:buClr>
              <a:buFont typeface="Wingdings" charset="2"/>
              <a:buChar char="Ø"/>
            </a:pPr>
            <a:r>
              <a:rPr lang="en-US" sz="2800" dirty="0" smtClean="0"/>
              <a:t> Box 12 Code W =  HSA contributions through employer</a:t>
            </a:r>
          </a:p>
          <a:p>
            <a:pPr>
              <a:buClr>
                <a:srgbClr val="C0202C"/>
              </a:buClr>
              <a:buFont typeface="Wingdings" charset="2"/>
              <a:buChar char="Ø"/>
            </a:pPr>
            <a:endParaRPr lang="en-US" sz="2800" dirty="0" smtClean="0"/>
          </a:p>
          <a:p>
            <a:pPr>
              <a:buClr>
                <a:srgbClr val="C0202C"/>
              </a:buClr>
            </a:pPr>
            <a:endParaRPr lang="en-US" sz="2800" dirty="0" smtClean="0"/>
          </a:p>
          <a:p>
            <a:pPr>
              <a:buClr>
                <a:srgbClr val="C0202C"/>
              </a:buClr>
              <a:buFont typeface="Wingdings" charset="2"/>
              <a:buChar char="Ø"/>
            </a:pPr>
            <a:r>
              <a:rPr lang="en-US" sz="2800" dirty="0" smtClean="0"/>
              <a:t> Box 12 Code W amounts not included in box 1 –</a:t>
            </a:r>
          </a:p>
          <a:p>
            <a:pPr>
              <a:buClr>
                <a:srgbClr val="C0202C"/>
              </a:buClr>
            </a:pPr>
            <a:r>
              <a:rPr lang="en-US" sz="2800" dirty="0" smtClean="0"/>
              <a:t>already excluded from gross income.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4FADDD-0353-45F1-AB55-E763F675BE5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Must</a:t>
            </a:r>
            <a:r>
              <a:rPr lang="en-US" altLang="en-US" dirty="0" smtClean="0"/>
              <a:t> be covered under high deductible </a:t>
            </a:r>
            <a:r>
              <a:rPr lang="en-US" altLang="en-US" dirty="0"/>
              <a:t>health plan</a:t>
            </a:r>
            <a:r>
              <a:rPr lang="en-US" altLang="en-US" dirty="0" smtClean="0"/>
              <a:t> (HDHP) for </a:t>
            </a:r>
            <a:r>
              <a:rPr lang="en-US" altLang="en-US" dirty="0" smtClean="0"/>
              <a:t>self-only </a:t>
            </a:r>
            <a:r>
              <a:rPr lang="en-US" altLang="en-US" dirty="0"/>
              <a:t>or</a:t>
            </a:r>
            <a:r>
              <a:rPr lang="en-US" altLang="en-US" dirty="0" smtClean="0"/>
              <a:t> family (insurer identifies qualified plans)</a:t>
            </a:r>
          </a:p>
          <a:p>
            <a:r>
              <a:rPr lang="en-US" altLang="en-US" dirty="0" smtClean="0"/>
              <a:t>Cannot be </a:t>
            </a:r>
            <a:r>
              <a:rPr lang="en-US" altLang="en-US" dirty="0"/>
              <a:t>covered by other</a:t>
            </a:r>
            <a:r>
              <a:rPr lang="en-US" altLang="en-US" dirty="0" smtClean="0"/>
              <a:t> health insurance</a:t>
            </a:r>
          </a:p>
          <a:p>
            <a:pPr lvl="1"/>
            <a:r>
              <a:rPr lang="en-US" altLang="en-US" dirty="0" smtClean="0"/>
              <a:t>There are exceptions</a:t>
            </a:r>
          </a:p>
          <a:p>
            <a:pPr lvl="1"/>
            <a:r>
              <a:rPr lang="en-US" altLang="en-US" dirty="0" smtClean="0"/>
              <a:t>Spouse is eligible for other coverage if not HSA owner</a:t>
            </a:r>
          </a:p>
          <a:p>
            <a:r>
              <a:rPr lang="en-US" altLang="en-US" dirty="0" smtClean="0"/>
              <a:t>Cannot be enrolled in Medicare</a:t>
            </a:r>
          </a:p>
          <a:p>
            <a:r>
              <a:rPr lang="en-US" altLang="en-US" dirty="0" smtClean="0"/>
              <a:t>Eligible individual cannot be a dependent </a:t>
            </a:r>
            <a:r>
              <a:rPr lang="en-US" altLang="en-US" dirty="0"/>
              <a:t>of another </a:t>
            </a:r>
            <a:r>
              <a:rPr lang="en-US" altLang="en-US" dirty="0" smtClean="0"/>
              <a:t>taxpayer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HSA Eligibility Requirements for Contributions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29036" y="1175437"/>
            <a:ext cx="1436497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 smtClean="0"/>
              <a:t>Pub 969 </a:t>
            </a:r>
            <a:endParaRPr lang="en-US" sz="2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26513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Contribution</a:t>
            </a:r>
            <a:r>
              <a:rPr lang="en-US" dirty="0" smtClean="0"/>
              <a:t> and deduction limits </a:t>
            </a:r>
            <a:r>
              <a:rPr lang="en-US" dirty="0" smtClean="0"/>
              <a:t>depend on	</a:t>
            </a:r>
          </a:p>
          <a:p>
            <a:pPr lvl="1"/>
            <a:r>
              <a:rPr lang="en-US" dirty="0" smtClean="0"/>
              <a:t>Type of </a:t>
            </a:r>
            <a:r>
              <a:rPr lang="en-US" dirty="0"/>
              <a:t>HDHP coverage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Self-only </a:t>
            </a:r>
            <a:r>
              <a:rPr lang="en-US" dirty="0"/>
              <a:t>or </a:t>
            </a:r>
            <a:r>
              <a:rPr lang="en-US" dirty="0" smtClean="0"/>
              <a:t>family – special rule for married couples (separate video)</a:t>
            </a:r>
          </a:p>
          <a:p>
            <a:pPr lvl="1"/>
            <a:r>
              <a:rPr lang="en-US" dirty="0" smtClean="0"/>
              <a:t>Date taxpayer became eligible </a:t>
            </a:r>
            <a:r>
              <a:rPr lang="en-US" dirty="0"/>
              <a:t>individual</a:t>
            </a:r>
          </a:p>
          <a:p>
            <a:pPr lvl="1"/>
            <a:r>
              <a:rPr lang="en-US" dirty="0"/>
              <a:t>Date</a:t>
            </a:r>
            <a:r>
              <a:rPr lang="en-US" dirty="0" smtClean="0"/>
              <a:t> taxpayer </a:t>
            </a:r>
            <a:r>
              <a:rPr lang="en-US" dirty="0"/>
              <a:t>ceased being</a:t>
            </a:r>
            <a:r>
              <a:rPr lang="en-US" dirty="0" smtClean="0"/>
              <a:t> eligible </a:t>
            </a:r>
            <a:r>
              <a:rPr lang="en-US" dirty="0"/>
              <a:t>individual</a:t>
            </a:r>
            <a:endParaRPr lang="en-US" dirty="0" smtClean="0"/>
          </a:p>
          <a:p>
            <a:pPr marL="914082" lvl="1" indent="-340995"/>
            <a:r>
              <a:rPr lang="en-US" dirty="0" smtClean="0"/>
              <a:t>Taxpayer’s 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Contribution and Deduction Limits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717804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2019</a:t>
            </a:r>
            <a:r>
              <a:rPr lang="en-US" altLang="en-US" dirty="0" smtClean="0"/>
              <a:t> HSA contribution limit</a:t>
            </a:r>
            <a:endParaRPr lang="en-US" dirty="0" smtClean="0"/>
          </a:p>
          <a:p>
            <a:pPr lvl="1"/>
            <a:r>
              <a:rPr lang="en-US" altLang="en-US" dirty="0" smtClean="0"/>
              <a:t>$3,500 for self-only HDHP</a:t>
            </a:r>
          </a:p>
          <a:p>
            <a:pPr lvl="1"/>
            <a:r>
              <a:rPr lang="en-US" altLang="en-US" dirty="0" smtClean="0"/>
              <a:t>$7,000 for family HDHP</a:t>
            </a:r>
          </a:p>
          <a:p>
            <a:pPr lvl="1"/>
            <a:r>
              <a:rPr lang="en-US" altLang="en-US" dirty="0" smtClean="0"/>
              <a:t>Additional $1,000 if age 55 or older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smtClean="0"/>
              <a:t>2020 HSA contribution limit</a:t>
            </a:r>
            <a:endParaRPr lang="en-US" smtClean="0"/>
          </a:p>
          <a:p>
            <a:pPr lvl="1"/>
            <a:r>
              <a:rPr lang="en-US" altLang="en-US" smtClean="0"/>
              <a:t>$3,550 for self-only HDHP</a:t>
            </a:r>
          </a:p>
          <a:p>
            <a:pPr lvl="1"/>
            <a:r>
              <a:rPr lang="en-US" altLang="en-US" smtClean="0"/>
              <a:t>$7,100 for family HDHP</a:t>
            </a:r>
          </a:p>
          <a:p>
            <a:pPr lvl="1"/>
            <a:r>
              <a:rPr lang="en-US" altLang="en-US" smtClean="0"/>
              <a:t>Additional $1,000 if age 55 or older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HSA Contribution and Deduction Limits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442746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Reduce the amount an individual can contribute by the amount</a:t>
            </a:r>
            <a:r>
              <a:rPr lang="en-US" altLang="en-US" dirty="0" smtClean="0"/>
              <a:t> contributed through the employer</a:t>
            </a:r>
          </a:p>
          <a:p>
            <a:endParaRPr lang="en-US" altLang="en-US" dirty="0" smtClean="0"/>
          </a:p>
          <a:p>
            <a:pPr>
              <a:buNone/>
            </a:pPr>
            <a:endParaRPr lang="en-US" altLang="en-US" sz="7100" dirty="0" smtClean="0"/>
          </a:p>
          <a:p>
            <a:r>
              <a:rPr lang="en-US" altLang="en-US" dirty="0" smtClean="0"/>
              <a:t>Pro-rated if not eligible for full-year contribution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Contribution </a:t>
            </a:r>
            <a:r>
              <a:rPr lang="en-US" dirty="0"/>
              <a:t>and Deduction </a:t>
            </a:r>
            <a:r>
              <a:rPr lang="en-US" dirty="0" smtClean="0"/>
              <a:t>Limits</a:t>
            </a:r>
            <a:endParaRPr lang="en-US" dirty="0"/>
          </a:p>
        </p:txBody>
      </p:sp>
      <p:pic>
        <p:nvPicPr>
          <p:cNvPr id="11" name="Picture 10" descr="Screen Shot 2020-08-31 at 3.46.47 PM.png"/>
          <p:cNvPicPr>
            <a:picLocks noChangeAspect="1"/>
          </p:cNvPicPr>
          <p:nvPr/>
        </p:nvPicPr>
        <p:blipFill>
          <a:blip r:embed="rId3"/>
          <a:srcRect l="229" t="3722" b="6066"/>
          <a:stretch>
            <a:fillRect/>
          </a:stretch>
        </p:blipFill>
        <p:spPr>
          <a:xfrm>
            <a:off x="4476470" y="3118345"/>
            <a:ext cx="3743158" cy="77536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4427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24675</TotalTime>
  <Words>757</Words>
  <Application>Microsoft Macintosh PowerPoint</Application>
  <PresentationFormat>Custom</PresentationFormat>
  <Paragraphs>125</Paragraphs>
  <Slides>14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2018 Templet</vt:lpstr>
      <vt:lpstr>NTTC Virtual Training Health Savings Accounts Contributions Part 1 </vt:lpstr>
      <vt:lpstr>HSA Video Series</vt:lpstr>
      <vt:lpstr>What is a Health Savings Account</vt:lpstr>
      <vt:lpstr>Contributions to HSA</vt:lpstr>
      <vt:lpstr>HSA Contributions Through Employer</vt:lpstr>
      <vt:lpstr>HSA Eligibility Requirements for Contributions</vt:lpstr>
      <vt:lpstr>HSA Contribution and Deduction Limits</vt:lpstr>
      <vt:lpstr>HSA Contribution and Deduction Limits</vt:lpstr>
      <vt:lpstr>HSA Contribution and Deduction Limits</vt:lpstr>
      <vt:lpstr>Example 1: HSA Deduction</vt:lpstr>
      <vt:lpstr>Example 2: HSA Deduction</vt:lpstr>
      <vt:lpstr>Knowledge Check</vt:lpstr>
      <vt:lpstr>Knowledge Check</vt:lpstr>
      <vt:lpstr>HSA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culp</dc:creator>
  <cp:lastModifiedBy>Lynn Wills</cp:lastModifiedBy>
  <cp:revision>423</cp:revision>
  <dcterms:created xsi:type="dcterms:W3CDTF">2020-09-10T18:38:20Z</dcterms:created>
  <dcterms:modified xsi:type="dcterms:W3CDTF">2020-09-11T13:54:29Z</dcterms:modified>
</cp:coreProperties>
</file>